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6" r:id="rId6"/>
    <p:sldId id="258" r:id="rId7"/>
    <p:sldId id="261" r:id="rId8"/>
    <p:sldId id="263" r:id="rId9"/>
    <p:sldId id="264" r:id="rId10"/>
    <p:sldId id="262" r:id="rId11"/>
    <p:sldId id="260" r:id="rId1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C906DC-5B8B-064E-BCAA-E3B1F4A3BBF0}" v="8" dt="2025-08-15T02:27:27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73"/>
    <p:restoredTop sz="94694"/>
  </p:normalViewPr>
  <p:slideViewPr>
    <p:cSldViewPr snapToGrid="0">
      <p:cViewPr varScale="1">
        <p:scale>
          <a:sx n="103" d="100"/>
          <a:sy n="103" d="100"/>
        </p:scale>
        <p:origin x="17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lando Vinicio Casigña Parra" userId="cd82f0ddac8ff5e3" providerId="LiveId" clId="{CCC906DC-5B8B-064E-BCAA-E3B1F4A3BBF0}"/>
    <pc:docChg chg="modSld">
      <pc:chgData name="Rolando Vinicio Casigña Parra" userId="cd82f0ddac8ff5e3" providerId="LiveId" clId="{CCC906DC-5B8B-064E-BCAA-E3B1F4A3BBF0}" dt="2025-08-15T02:27:30.385" v="15"/>
      <pc:docMkLst>
        <pc:docMk/>
      </pc:docMkLst>
      <pc:sldChg chg="addSp delSp modSp mod">
        <pc:chgData name="Rolando Vinicio Casigña Parra" userId="cd82f0ddac8ff5e3" providerId="LiveId" clId="{CCC906DC-5B8B-064E-BCAA-E3B1F4A3BBF0}" dt="2025-08-15T02:27:30.385" v="15"/>
        <pc:sldMkLst>
          <pc:docMk/>
          <pc:sldMk cId="3991477012" sldId="259"/>
        </pc:sldMkLst>
        <pc:spChg chg="add del mod">
          <ac:chgData name="Rolando Vinicio Casigña Parra" userId="cd82f0ddac8ff5e3" providerId="LiveId" clId="{CCC906DC-5B8B-064E-BCAA-E3B1F4A3BBF0}" dt="2025-08-15T02:25:53.711" v="3"/>
          <ac:spMkLst>
            <pc:docMk/>
            <pc:sldMk cId="3991477012" sldId="259"/>
            <ac:spMk id="2" creationId="{62B1F3B4-5081-0977-2673-E0C9B68EF2A3}"/>
          </ac:spMkLst>
        </pc:spChg>
        <pc:spChg chg="add del mod">
          <ac:chgData name="Rolando Vinicio Casigña Parra" userId="cd82f0ddac8ff5e3" providerId="LiveId" clId="{CCC906DC-5B8B-064E-BCAA-E3B1F4A3BBF0}" dt="2025-08-15T02:26:03.510" v="12"/>
          <ac:spMkLst>
            <pc:docMk/>
            <pc:sldMk cId="3991477012" sldId="259"/>
            <ac:spMk id="4" creationId="{0D936989-1781-6F4A-C6F2-5B66C66D3884}"/>
          </ac:spMkLst>
        </pc:spChg>
        <pc:spChg chg="add del mod">
          <ac:chgData name="Rolando Vinicio Casigña Parra" userId="cd82f0ddac8ff5e3" providerId="LiveId" clId="{CCC906DC-5B8B-064E-BCAA-E3B1F4A3BBF0}" dt="2025-08-15T02:26:03.378" v="10"/>
          <ac:spMkLst>
            <pc:docMk/>
            <pc:sldMk cId="3991477012" sldId="259"/>
            <ac:spMk id="5" creationId="{A7E6849F-3F59-D2A8-2DFF-50E06EED3DA6}"/>
          </ac:spMkLst>
        </pc:spChg>
        <pc:spChg chg="add mod">
          <ac:chgData name="Rolando Vinicio Casigña Parra" userId="cd82f0ddac8ff5e3" providerId="LiveId" clId="{CCC906DC-5B8B-064E-BCAA-E3B1F4A3BBF0}" dt="2025-08-15T02:26:02.211" v="8" actId="767"/>
          <ac:spMkLst>
            <pc:docMk/>
            <pc:sldMk cId="3991477012" sldId="259"/>
            <ac:spMk id="6" creationId="{713E56EB-9372-9663-4330-D1AA16F5F407}"/>
          </ac:spMkLst>
        </pc:spChg>
        <pc:spChg chg="add del mod">
          <ac:chgData name="Rolando Vinicio Casigña Parra" userId="cd82f0ddac8ff5e3" providerId="LiveId" clId="{CCC906DC-5B8B-064E-BCAA-E3B1F4A3BBF0}" dt="2025-08-15T02:27:30.385" v="15"/>
          <ac:spMkLst>
            <pc:docMk/>
            <pc:sldMk cId="3991477012" sldId="259"/>
            <ac:spMk id="7" creationId="{E6A2A0AF-5A48-7658-6CA2-92F2F30CA9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3F93E-7217-AE40-A4DD-98A7EF3C3F2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C0D2B-3B2A-6843-8BB2-DC517C07D24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2230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3C0D2B-3B2A-6843-8BB2-DC517C07D247}" type="slidenum">
              <a:rPr lang="es-EC" smtClean="0"/>
              <a:t>2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86473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6F25-2BC1-86F0-B34D-8FECA7DF4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723B7-C08E-DA89-2901-6DCFEC5CD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BC27F4-DECF-94A0-7FE1-133B0A3F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25F38B-DB12-97FF-8795-3707E5B8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7137B9-B6CA-7C03-3FF3-6EDBF4E7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1849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395E4-3A8F-7B7F-DA0B-265622CC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D4A101-72A2-ACD0-42DD-CB621D39D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5987FE-041C-1A27-85C8-E9CB4530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0B8987-417E-BBEB-E587-C7A50481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3C0155-F751-2AA3-9374-6F7C2125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8312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62E5E9A-248B-BEE7-E138-94F035A26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796C933-7F79-E5AB-3E6A-4FB1CA391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B58367-8DEE-170B-3EDD-F7B89DC7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FA7B5-431A-0B38-0BFC-DD198E62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C45648-E844-F7F9-3B5C-1755CB2E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883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DE1E-0258-A075-C970-1E56A6C2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AF9BF-1403-4E19-0232-09451852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52515-F4F1-51C9-BE5A-A8106C23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DA65A-5ADA-4957-7F7C-B7918FBB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514894-A284-E4E5-F3FF-831F0EA38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5989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92782-BEED-D88D-4396-7067ED8C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EE9F7E-23D6-C3AB-940C-21FC8CF70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C2CC2B-361C-3E42-AD1C-E1F29D49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3AC9F8-D713-D60A-C50F-C1D42BA14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52E9D3-2365-233C-4C36-ED5C14B4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95299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B0511-8BF4-75FB-FEBF-5D3D2D78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E51A95-5BE1-2164-8FE9-2859E9CDB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29CED5-D6B4-EF47-4E0E-A6CD67C4D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21C6D9-10DD-7292-D50C-07FF634DA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2DE3BC-DC31-A3FA-CFF5-3268D6C07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85AF61-A67A-DCBA-5D8D-C0C9D636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584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9D2B5-96AE-1614-05A5-29AF4A58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E97EAF-AFBD-6627-9CBF-47FB242CA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132775-879E-DD76-F035-8E0C16D7C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BC8DC9-FC7E-03DE-6DBB-E222C0EE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00D699-1771-8AD4-705F-56AD1CC7C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25AFEE5-319F-A2AD-E31E-3E4B9552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562BC96-8129-04A7-077D-30B1D895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2850C51-FE30-CC3B-0DF8-C0FC80D8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450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F8E55B-D9AF-72C4-B277-596070C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9C9F73A-34DF-19E8-930C-25D0F934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C18D998-D993-32DA-59C0-FB3DD349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CC42A3-E728-D7A1-1DCA-0C38B06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2170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75EA27-B0AF-6126-9994-0CB4B51B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A090E00-67A4-AB5E-4BCF-D3965102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A6FE85-CF0A-A61B-7166-37BA9CA3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24067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7EAB0-41BF-4711-E5EB-0169309E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952A4-99B0-BB43-2129-31DF6B4B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4B0B186-2E7F-A295-A698-63FA1C600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260E8C-DC55-1D75-2F59-88087753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837411-8394-7846-51A2-735BA4B1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27F727-8C63-9E62-3005-D8DE7BD9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5162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D4A5-2815-0715-BE6A-ED798C627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EFC399-02AF-F5DE-EBBB-C091BB2EA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70B8C7-91BC-E305-3D19-80305D46B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7DD55C8-7229-6006-65E0-9F22FC62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A83BA8-C3C0-3678-E05C-A887AE2A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71B54B-C4AC-A6B5-01FC-BD951F77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8373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ADFCD2-7EA4-D8B1-644E-6B1D3239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634A4B-6143-6207-279D-2E105AE5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07B03-9DC8-2F4D-C2E2-9CAA2F105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E38E2-8CD1-214B-8036-CC600787765A}" type="datetimeFigureOut">
              <a:rPr lang="es-EC" smtClean="0"/>
              <a:t>29/9/25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488A29-2FC1-F693-B753-3254BD88B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F70BCB-741F-80A7-530D-E445A5281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0AC17-E518-6942-9915-53B51B2DAB8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3338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2EFBFAA-2E15-B762-FF92-03F3D0BAC680}"/>
              </a:ext>
            </a:extLst>
          </p:cNvPr>
          <p:cNvSpPr txBox="1"/>
          <p:nvPr/>
        </p:nvSpPr>
        <p:spPr>
          <a:xfrm>
            <a:off x="3912577" y="1526722"/>
            <a:ext cx="395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200" dirty="0">
                <a:solidFill>
                  <a:schemeClr val="bg1"/>
                </a:solidFill>
                <a:latin typeface="Barlow Condensed Medium" pitchFamily="2" charset="77"/>
              </a:rPr>
              <a:t>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F8FC52-9D15-E714-8A95-804D1E52CF6B}"/>
              </a:ext>
            </a:extLst>
          </p:cNvPr>
          <p:cNvSpPr txBox="1"/>
          <p:nvPr/>
        </p:nvSpPr>
        <p:spPr>
          <a:xfrm>
            <a:off x="3912577" y="1849735"/>
            <a:ext cx="538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b="1" dirty="0">
                <a:solidFill>
                  <a:schemeClr val="bg1"/>
                </a:solidFill>
                <a:latin typeface="Barlow Condensed Medium" pitchFamily="2" charset="77"/>
              </a:rPr>
              <a:t>Vacunación COVID-19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7D59A6-C632-C4A0-5D11-1B6C02018B23}"/>
              </a:ext>
            </a:extLst>
          </p:cNvPr>
          <p:cNvSpPr txBox="1"/>
          <p:nvPr/>
        </p:nvSpPr>
        <p:spPr>
          <a:xfrm>
            <a:off x="4627044" y="2631047"/>
            <a:ext cx="3957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dirty="0">
                <a:solidFill>
                  <a:schemeClr val="bg1"/>
                </a:solidFill>
                <a:latin typeface="Barlow Condensed Medium" pitchFamily="2" charset="77"/>
              </a:rPr>
              <a:t>2021-2024</a:t>
            </a:r>
          </a:p>
        </p:txBody>
      </p:sp>
    </p:spTree>
    <p:extLst>
      <p:ext uri="{BB962C8B-B14F-4D97-AF65-F5344CB8AC3E}">
        <p14:creationId xmlns:p14="http://schemas.microsoft.com/office/powerpoint/2010/main" val="13194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318D-60BD-7905-1B8E-51BEC4F90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0A1859-E18D-417A-3986-9DAFB0571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73E5EE-F077-B07D-5234-4711BBC0F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AE31E46-D24C-3B77-6191-491B6ABF3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575FEF0-6912-3857-B794-1489A97BB609}"/>
              </a:ext>
            </a:extLst>
          </p:cNvPr>
          <p:cNvSpPr txBox="1"/>
          <p:nvPr/>
        </p:nvSpPr>
        <p:spPr>
          <a:xfrm>
            <a:off x="3690684" y="2753709"/>
            <a:ext cx="4909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307481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0B43DB-0DC3-5492-6979-F9E64B8C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81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2F572-C5C2-D944-15ED-EAA70FFC8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3C11513-4753-DC03-7C8F-D543FE94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9151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151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DDFF68D-254C-96DB-A507-7C739D7C8112}"/>
              </a:ext>
            </a:extLst>
          </p:cNvPr>
          <p:cNvSpPr txBox="1"/>
          <p:nvPr/>
        </p:nvSpPr>
        <p:spPr>
          <a:xfrm>
            <a:off x="1" y="4486424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600" dirty="0">
                <a:solidFill>
                  <a:schemeClr val="bg1"/>
                </a:solidFill>
                <a:latin typeface="Barlow Condensed Medium" pitchFamily="2" charset="77"/>
              </a:rPr>
              <a:t>Prosesamiento de datos de vacunación COVID-19</a:t>
            </a:r>
          </a:p>
        </p:txBody>
      </p:sp>
    </p:spTree>
    <p:extLst>
      <p:ext uri="{BB962C8B-B14F-4D97-AF65-F5344CB8AC3E}">
        <p14:creationId xmlns:p14="http://schemas.microsoft.com/office/powerpoint/2010/main" val="189896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1E710-B1E2-3597-B28E-A3B6C3753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585F2D9-2C90-71C2-6960-072BCDE4F2F9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99147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59C6E-7E19-1425-4958-91D6FF02E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BBC73F-BEBF-5D87-B53F-203C44A1D775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Fuentes</a:t>
            </a:r>
          </a:p>
        </p:txBody>
      </p:sp>
    </p:spTree>
    <p:extLst>
      <p:ext uri="{BB962C8B-B14F-4D97-AF65-F5344CB8AC3E}">
        <p14:creationId xmlns:p14="http://schemas.microsoft.com/office/powerpoint/2010/main" val="1082797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3927-F009-8569-F217-F88B6A044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BE93F77-387C-428D-0723-2ED977F2254B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Principales necesidades</a:t>
            </a:r>
          </a:p>
        </p:txBody>
      </p:sp>
    </p:spTree>
    <p:extLst>
      <p:ext uri="{BB962C8B-B14F-4D97-AF65-F5344CB8AC3E}">
        <p14:creationId xmlns:p14="http://schemas.microsoft.com/office/powerpoint/2010/main" val="184987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70188-863E-B4DF-9583-26376E48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656F421-198C-D6B4-96B8-03841290E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B75A92-040A-65E0-BC2C-BD55F5B748F5}"/>
              </a:ext>
            </a:extLst>
          </p:cNvPr>
          <p:cNvSpPr txBox="1"/>
          <p:nvPr/>
        </p:nvSpPr>
        <p:spPr>
          <a:xfrm>
            <a:off x="3690684" y="2753709"/>
            <a:ext cx="4909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Proceso</a:t>
            </a:r>
          </a:p>
        </p:txBody>
      </p:sp>
    </p:spTree>
    <p:extLst>
      <p:ext uri="{BB962C8B-B14F-4D97-AF65-F5344CB8AC3E}">
        <p14:creationId xmlns:p14="http://schemas.microsoft.com/office/powerpoint/2010/main" val="369654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2ED7C-5E42-73CF-BF74-F743D37E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B46571A-66F3-BEC9-5E07-0B3E915DD209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604829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DD8-D3A0-D0A3-57C3-3D4C7587F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56673E-6002-3451-FA57-92C7F44F29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4636"/>
          <a:stretch/>
        </p:blipFill>
        <p:spPr>
          <a:xfrm>
            <a:off x="-1" y="-1"/>
            <a:ext cx="12192001" cy="6869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17E3D1-CF39-CA34-84CE-B0238C2D9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CBA80-BB26-C33F-2EFE-6FCE444D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886" y="2583929"/>
            <a:ext cx="6417128" cy="126289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0C5C1BB-43B6-6054-F677-65AE9F3F2AB7}"/>
              </a:ext>
            </a:extLst>
          </p:cNvPr>
          <p:cNvSpPr txBox="1"/>
          <p:nvPr/>
        </p:nvSpPr>
        <p:spPr>
          <a:xfrm>
            <a:off x="3690684" y="2753709"/>
            <a:ext cx="4959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5400" dirty="0">
                <a:solidFill>
                  <a:srgbClr val="2D2D93"/>
                </a:solidFill>
                <a:latin typeface="Barlow Condensed Medium" pitchFamily="2" charset="77"/>
              </a:rPr>
              <a:t>Observaciones</a:t>
            </a:r>
          </a:p>
        </p:txBody>
      </p:sp>
    </p:spTree>
    <p:extLst>
      <p:ext uri="{BB962C8B-B14F-4D97-AF65-F5344CB8AC3E}">
        <p14:creationId xmlns:p14="http://schemas.microsoft.com/office/powerpoint/2010/main" val="324956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50C1E-E061-E092-76F9-5D47CB5F3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29DB68A-80D9-DBC8-877D-6FDB452E5A45}"/>
              </a:ext>
            </a:extLst>
          </p:cNvPr>
          <p:cNvSpPr txBox="1"/>
          <p:nvPr/>
        </p:nvSpPr>
        <p:spPr>
          <a:xfrm>
            <a:off x="1010400" y="195139"/>
            <a:ext cx="4909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dirty="0">
                <a:solidFill>
                  <a:srgbClr val="2D2D93"/>
                </a:solidFill>
                <a:latin typeface="Barlow Condensed Medium" pitchFamily="2" charset="77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8955177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20</Words>
  <Application>Microsoft Macintosh PowerPoint</Application>
  <PresentationFormat>Panorámica</PresentationFormat>
  <Paragraphs>13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Barlow Condensed Medium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Rolando Vinicio Casigña Parra</cp:lastModifiedBy>
  <cp:revision>12</cp:revision>
  <dcterms:created xsi:type="dcterms:W3CDTF">2025-06-03T13:46:12Z</dcterms:created>
  <dcterms:modified xsi:type="dcterms:W3CDTF">2025-09-29T17:38:30Z</dcterms:modified>
</cp:coreProperties>
</file>